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12192000"/>
  <p:embeddedFontLst>
    <p:embeddedFont>
      <p:font typeface="Noto Sans TC" panose="020B0200000000000000" pitchFamily="34" charset="-120"/>
      <p:regular r:id="rId10"/>
      <p:bold r:id="rId11"/>
    </p:embeddedFont>
    <p:embeddedFont>
      <p:font typeface="Noto Sans TC Black" panose="020B0200000000000000" pitchFamily="34" charset="-120"/>
      <p:regular r:id="rId12"/>
      <p:bold r:id="rId13"/>
    </p:embeddedFont>
    <p:embeddedFont>
      <p:font typeface="Noto Sans TC Bold" panose="020B0200000000000000" pitchFamily="34" charset="-120"/>
      <p:regular r:id="rId14"/>
      <p:bold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496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15975" cy="6858000"/>
          </a:xfrm>
          <a:prstGeom prst="rect">
            <a:avLst/>
          </a:prstGeom>
          <a:solidFill>
            <a:srgbClr val="2457D6"/>
          </a:solidFill>
          <a:ln/>
        </p:spPr>
      </p:sp>
      <p:sp>
        <p:nvSpPr>
          <p:cNvPr id="3" name="Text 1"/>
          <p:cNvSpPr/>
          <p:nvPr/>
        </p:nvSpPr>
        <p:spPr>
          <a:xfrm>
            <a:off x="177796" y="302260"/>
            <a:ext cx="838179" cy="17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zh-CN" altLang="en-US" sz="1150" b="1" kern="100" spc="40" dirty="0">
                <a:solidFill>
                  <a:srgbClr val="FFFFFF"/>
                </a:solidFill>
                <a:latin typeface="Noto Sans TC Bold" pitchFamily="34" charset="0"/>
                <a:ea typeface="Noto Sans TC Bold" pitchFamily="34" charset="-122"/>
                <a:cs typeface="Noto Sans TC Bold" pitchFamily="34" charset="-120"/>
              </a:rPr>
              <a:t>輔大</a:t>
            </a:r>
            <a:endParaRPr lang="zh-CN" sz="1150" dirty="0"/>
          </a:p>
        </p:txBody>
      </p:sp>
      <p:sp>
        <p:nvSpPr>
          <p:cNvPr id="4" name="Text 2"/>
          <p:cNvSpPr/>
          <p:nvPr/>
        </p:nvSpPr>
        <p:spPr>
          <a:xfrm>
            <a:off x="1625559" y="3183025"/>
            <a:ext cx="9880353" cy="763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78000"/>
              </a:lnSpc>
              <a:buNone/>
            </a:pPr>
            <a:r>
              <a:rPr lang="zh-CN" altLang="en-US" sz="6400" kern="100" spc="-128" dirty="0">
                <a:solidFill>
                  <a:srgbClr val="171A1F"/>
                </a:solidFill>
                <a:latin typeface="Noto Sans TC Black" pitchFamily="34" charset="0"/>
                <a:ea typeface="Noto Sans TC Black" pitchFamily="34" charset="-122"/>
                <a:cs typeface="Noto Sans TC Black" pitchFamily="34" charset="-120"/>
              </a:rPr>
              <a:t>輔大學生餐廳</a:t>
            </a:r>
            <a:r>
              <a:rPr lang="zh-TW" altLang="en-US" sz="6400" kern="100" spc="-128" dirty="0">
                <a:solidFill>
                  <a:srgbClr val="171A1F"/>
                </a:solidFill>
                <a:latin typeface="Noto Sans TC Black" pitchFamily="34" charset="0"/>
                <a:ea typeface="Noto Sans TC Black" pitchFamily="34" charset="-122"/>
                <a:cs typeface="Noto Sans TC Black" pitchFamily="34" charset="-120"/>
              </a:rPr>
              <a:t>介紹</a:t>
            </a:r>
            <a:endParaRPr lang="zh-CN" sz="64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DFDE10B-EC9A-E72C-6BFC-1454A577CA18}"/>
              </a:ext>
            </a:extLst>
          </p:cNvPr>
          <p:cNvSpPr/>
          <p:nvPr/>
        </p:nvSpPr>
        <p:spPr>
          <a:xfrm>
            <a:off x="10843015" y="6318209"/>
            <a:ext cx="1675416" cy="608562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25E049F3-15F9-1320-68EF-57ABB29111E0}"/>
              </a:ext>
            </a:extLst>
          </p:cNvPr>
          <p:cNvSpPr/>
          <p:nvPr/>
        </p:nvSpPr>
        <p:spPr>
          <a:xfrm>
            <a:off x="1607866" y="5162827"/>
            <a:ext cx="2206499" cy="11553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altLang="zh-CN" sz="2000" dirty="0"/>
              <a:t>415262281 </a:t>
            </a:r>
            <a:r>
              <a:rPr lang="zh-TW" altLang="en-US" sz="2000" dirty="0"/>
              <a:t>王柏軒</a:t>
            </a:r>
            <a:endParaRPr lang="en-US" altLang="zh-TW" sz="20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altLang="zh-CN" sz="2000" dirty="0"/>
              <a:t>415262097</a:t>
            </a:r>
            <a:r>
              <a:rPr lang="zh-TW" altLang="en-US" sz="2000" dirty="0"/>
              <a:t> 陳昱安</a:t>
            </a:r>
            <a:endParaRPr lang="en-US" altLang="zh-TW" sz="20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altLang="zh-CN" sz="2000" dirty="0"/>
              <a:t>415262047 </a:t>
            </a:r>
            <a:r>
              <a:rPr lang="zh-TW" altLang="en-US" sz="2000" dirty="0"/>
              <a:t>傅堉嘉</a:t>
            </a:r>
            <a:endParaRPr lang="zh-CN" sz="20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DC1545-9C4C-3E6F-2E37-B5A801F3F3B5}"/>
              </a:ext>
            </a:extLst>
          </p:cNvPr>
          <p:cNvSpPr/>
          <p:nvPr/>
        </p:nvSpPr>
        <p:spPr>
          <a:xfrm>
            <a:off x="1607866" y="4755269"/>
            <a:ext cx="1085557" cy="37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zh-TW" altLang="en-US" sz="2000" dirty="0"/>
              <a:t>資工一乙</a:t>
            </a:r>
            <a:endParaRPr lang="zh-CN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1571824"/>
            <a:ext cx="6344781" cy="438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zh-CN" altLang="en-US" sz="3200" kern="100" spc="-38" dirty="0">
                <a:solidFill>
                  <a:srgbClr val="171A1F"/>
                </a:solidFill>
                <a:latin typeface="Noto Sans TC Black" pitchFamily="34" charset="0"/>
                <a:ea typeface="Noto Sans TC Black" pitchFamily="34" charset="-122"/>
                <a:cs typeface="Noto Sans TC Black" pitchFamily="34" charset="-120"/>
              </a:rPr>
              <a:t>1. 心園餐廳</a:t>
            </a:r>
            <a:endParaRPr lang="zh-CN" sz="3200" dirty="0"/>
          </a:p>
        </p:txBody>
      </p:sp>
      <p:sp>
        <p:nvSpPr>
          <p:cNvPr id="3" name="Text 1"/>
          <p:cNvSpPr/>
          <p:nvPr/>
        </p:nvSpPr>
        <p:spPr>
          <a:xfrm>
            <a:off x="304792" y="2538313"/>
            <a:ext cx="6344781" cy="1397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zh-CN" altLang="en-US" sz="2000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心園隱身於男生宿舍（信義和平學苑）地下一樓，是無數輔大人心中的青春回憶與精神綠洲。這裡環境溫馨，最著名的就是被譽為「輔大三寶」之一的巧瑋鬆餅屋，提供各種現點現烤、甜鹹交織的平價美味。此外，心園麵店與自助餐更是以佛心價格聞名，數十年來用銅板價提供肉燥拉麵、水餃與俗擱大碗的燴飯，陪伴無數學生度過省錢又溫暖的飽足時光。</a:t>
            </a:r>
            <a:endParaRPr lang="zh-CN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668" y="521124"/>
            <a:ext cx="4613520" cy="2595055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668" y="3461530"/>
            <a:ext cx="4613520" cy="259505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22E8962-F152-C1AD-113C-B666EEE589DB}"/>
              </a:ext>
            </a:extLst>
          </p:cNvPr>
          <p:cNvSpPr/>
          <p:nvPr/>
        </p:nvSpPr>
        <p:spPr>
          <a:xfrm>
            <a:off x="10843015" y="6318209"/>
            <a:ext cx="1675416" cy="608562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26EEDDC-F82C-8841-8B50-73A0E1187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123" y="0"/>
            <a:ext cx="4036877" cy="7169663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F465467B-4268-A849-8616-FBBD136C956E}"/>
              </a:ext>
            </a:extLst>
          </p:cNvPr>
          <p:cNvSpPr/>
          <p:nvPr/>
        </p:nvSpPr>
        <p:spPr>
          <a:xfrm>
            <a:off x="794438" y="3209577"/>
            <a:ext cx="6344781" cy="438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zh-CN" altLang="en-US" sz="3200" b="1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巧瑋鬆餅屋</a:t>
            </a:r>
            <a:r>
              <a:rPr lang="zh-TW" altLang="en-US" sz="3200" b="1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的香蕉巧顆粒</a:t>
            </a:r>
            <a:endParaRPr lang="zh-TW" altLang="en-US" sz="3200" b="1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186BD39-C499-5350-9627-1A595608F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623" y="4201814"/>
            <a:ext cx="28575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36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593" y="1149898"/>
            <a:ext cx="6420979" cy="438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zh-CN" altLang="en-US" sz="3200" kern="100" spc="-38" dirty="0">
                <a:solidFill>
                  <a:srgbClr val="171A1F"/>
                </a:solidFill>
                <a:latin typeface="Noto Sans TC Black" pitchFamily="34" charset="0"/>
                <a:ea typeface="Noto Sans TC Black" pitchFamily="34" charset="-122"/>
                <a:cs typeface="Noto Sans TC Black" pitchFamily="34" charset="-120"/>
              </a:rPr>
              <a:t>2. 輔園餐廳</a:t>
            </a:r>
            <a:endParaRPr lang="zh-CN" sz="3200" dirty="0"/>
          </a:p>
        </p:txBody>
      </p:sp>
      <p:sp>
        <p:nvSpPr>
          <p:cNvPr id="3" name="Text 1"/>
          <p:cNvSpPr/>
          <p:nvPr/>
        </p:nvSpPr>
        <p:spPr>
          <a:xfrm>
            <a:off x="228592" y="2171349"/>
            <a:ext cx="6420979" cy="2659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zh-CN" altLang="en-US" sz="2000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輔園餐廳鄰近校口與捷運站，是校內規模最大、櫃位最豐富的美食街。這裡匯集了多元的連鎖餐飲與特色小吃，包含比校外更優惠的八方雲集、暖胃的哨子麵、健康取向的社企輕食，以及提供新鮮現打果汁的飲品店。結合便利超商與明亮的用餐空間，輔園滿足了不同科系學生快速、多變的用餐需求，是平時聚餐和趕課前後填飽肚子的首選樞紐。</a:t>
            </a:r>
            <a:endParaRPr lang="zh-CN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448" y="2061319"/>
            <a:ext cx="4862960" cy="27353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1F36946-AC99-DBB8-9FF0-C494F0C9620A}"/>
              </a:ext>
            </a:extLst>
          </p:cNvPr>
          <p:cNvSpPr/>
          <p:nvPr/>
        </p:nvSpPr>
        <p:spPr>
          <a:xfrm>
            <a:off x="10843015" y="6318209"/>
            <a:ext cx="1675416" cy="608562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F26F1AB-5DB2-F7F6-C4BA-183F94621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604" y="0"/>
            <a:ext cx="3861396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48422053-30CD-C6F5-433E-FFAEAD478FE9}"/>
              </a:ext>
            </a:extLst>
          </p:cNvPr>
          <p:cNvSpPr/>
          <p:nvPr/>
        </p:nvSpPr>
        <p:spPr>
          <a:xfrm>
            <a:off x="3044344" y="3209577"/>
            <a:ext cx="2478151" cy="438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zh-TW" altLang="en-US" sz="3200" b="1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食科冰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4940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9410" y="2029390"/>
            <a:ext cx="5725076" cy="438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zh-CN" altLang="en-US" sz="3200" kern="100" spc="-38" dirty="0">
                <a:solidFill>
                  <a:srgbClr val="171A1F"/>
                </a:solidFill>
                <a:latin typeface="Noto Sans TC Black" pitchFamily="34" charset="0"/>
                <a:ea typeface="Noto Sans TC Black" pitchFamily="34" charset="-122"/>
                <a:cs typeface="Noto Sans TC Black" pitchFamily="34" charset="-120"/>
              </a:rPr>
              <a:t>3. 理園餐廳</a:t>
            </a:r>
            <a:endParaRPr lang="zh-CN" sz="3200" dirty="0"/>
          </a:p>
        </p:txBody>
      </p:sp>
      <p:sp>
        <p:nvSpPr>
          <p:cNvPr id="4" name="Text 1"/>
          <p:cNvSpPr/>
          <p:nvPr/>
        </p:nvSpPr>
        <p:spPr>
          <a:xfrm>
            <a:off x="669410" y="2845426"/>
            <a:ext cx="5725076" cy="2328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zh-CN" altLang="en-US" sz="2000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理園</a:t>
            </a:r>
            <a:r>
              <a:rPr lang="zh-TW" altLang="en-US" sz="2000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之前</a:t>
            </a:r>
            <a:r>
              <a:rPr lang="zh-CN" altLang="en-US" sz="2000" dirty="0">
                <a:solidFill>
                  <a:srgbClr val="171A1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是由知名企業義美集團進駐打造的特色校園餐廳，裝潢走時尚的美式工業風。秉持著對食品安全的堅持，理園提供學生讓人安心的餐飲選擇，除了引進精緻的中西式餐點、炒飯、牛排與茶飲外，內部更設有全家便利商店。這裡不僅是用餐場所，更是兼具休閒與交流機能的現代化學生天地。</a:t>
            </a:r>
            <a:endParaRPr lang="zh-CN" sz="20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0B4A45D-17EF-6C56-1678-36E29EE61FBD}"/>
              </a:ext>
            </a:extLst>
          </p:cNvPr>
          <p:cNvSpPr/>
          <p:nvPr/>
        </p:nvSpPr>
        <p:spPr>
          <a:xfrm>
            <a:off x="10843015" y="6318209"/>
            <a:ext cx="1675416" cy="608562"/>
          </a:xfrm>
          <a:prstGeom prst="rec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E3629B5-629E-93C3-9FF6-6B9DFF66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253" y="1600200"/>
            <a:ext cx="48768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C512683-2759-83E6-AEBE-024DF45C5B93}"/>
              </a:ext>
            </a:extLst>
          </p:cNvPr>
          <p:cNvSpPr/>
          <p:nvPr/>
        </p:nvSpPr>
        <p:spPr>
          <a:xfrm>
            <a:off x="3639656" y="2810954"/>
            <a:ext cx="4912687" cy="123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zh-TW" altLang="en-US" sz="9600" kern="100" spc="-38" dirty="0">
                <a:solidFill>
                  <a:srgbClr val="171A1F"/>
                </a:solidFill>
                <a:latin typeface="Noto Sans TC Black" pitchFamily="34" charset="0"/>
                <a:ea typeface="Noto Sans TC Black" pitchFamily="34" charset="-122"/>
                <a:cs typeface="Noto Sans TC Black" pitchFamily="34" charset="-120"/>
              </a:rPr>
              <a:t>謝謝大家</a:t>
            </a:r>
            <a:endParaRPr lang="zh-CN" sz="96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D4BEC11-EE7C-6687-5F24-E2ED0DEEA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263" y="4999322"/>
            <a:ext cx="2763050" cy="185867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3346095-B314-A4CC-D6A9-EC962B26C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46439" cy="199398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7BD553-9482-0DDA-FE80-992C614BB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9014" y="0"/>
            <a:ext cx="2872986" cy="287298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3ADA8D8-A3FC-1AD9-3C5A-1BC12FD98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60914"/>
            <a:ext cx="3339035" cy="299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15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354</Words>
  <Application>Microsoft Office PowerPoint</Application>
  <PresentationFormat>寬螢幕</PresentationFormat>
  <Paragraphs>19</Paragraphs>
  <Slides>7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Noto Sans TC Bold</vt:lpstr>
      <vt:lpstr>Noto Sans TC</vt:lpstr>
      <vt:lpstr>Noto Sans TC Black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Paul</dc:creator>
  <cp:lastModifiedBy>Paul Wang</cp:lastModifiedBy>
  <cp:revision>2</cp:revision>
  <dcterms:created xsi:type="dcterms:W3CDTF">2026-10-08T02:27:02Z</dcterms:created>
  <dcterms:modified xsi:type="dcterms:W3CDTF">2026-10-08T02:56:01Z</dcterms:modified>
</cp:coreProperties>
</file>